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264" r:id="rId10"/>
    <p:sldId id="349" r:id="rId11"/>
    <p:sldId id="350" r:id="rId12"/>
    <p:sldId id="351" r:id="rId13"/>
    <p:sldId id="319" r:id="rId14"/>
    <p:sldId id="320" r:id="rId15"/>
    <p:sldId id="327" r:id="rId16"/>
    <p:sldId id="321" r:id="rId17"/>
    <p:sldId id="322" r:id="rId18"/>
    <p:sldId id="323" r:id="rId19"/>
    <p:sldId id="324" r:id="rId20"/>
    <p:sldId id="341" r:id="rId21"/>
    <p:sldId id="325" r:id="rId22"/>
    <p:sldId id="329" r:id="rId23"/>
    <p:sldId id="331" r:id="rId24"/>
    <p:sldId id="342" r:id="rId25"/>
    <p:sldId id="332" r:id="rId26"/>
    <p:sldId id="330" r:id="rId27"/>
    <p:sldId id="339" r:id="rId28"/>
    <p:sldId id="333" r:id="rId29"/>
    <p:sldId id="334" r:id="rId30"/>
    <p:sldId id="335" r:id="rId31"/>
    <p:sldId id="336" r:id="rId32"/>
    <p:sldId id="337" r:id="rId33"/>
    <p:sldId id="338" r:id="rId34"/>
    <p:sldId id="326" r:id="rId35"/>
    <p:sldId id="32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0" autoAdjust="0"/>
    <p:restoredTop sz="87304" autoAdjust="0"/>
  </p:normalViewPr>
  <p:slideViewPr>
    <p:cSldViewPr snapToGrid="0">
      <p:cViewPr>
        <p:scale>
          <a:sx n="72" d="100"/>
          <a:sy n="72" d="100"/>
        </p:scale>
        <p:origin x="1384" y="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04240"/>
            <a:ext cx="9144000" cy="1453559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https://www.runoob.com/python/python-tutorial.html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F1984-3691-764B-9799-7C5647E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10436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0E2B4-BD0C-294F-9F22-51CB9DDE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6" y="1690688"/>
            <a:ext cx="9891918" cy="4351338"/>
          </a:xfrm>
          <a:prstGeom prst="rect">
            <a:avLst/>
          </a:prstGeom>
        </p:spPr>
      </p:pic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b="1" dirty="0"/>
              <a:t>def 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try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r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, timeout=30)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r.raise_for_status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r.encoding</a:t>
            </a:r>
            <a:r>
              <a:rPr lang="en-US" altLang="zh-CN" dirty="0"/>
              <a:t> = </a:t>
            </a:r>
            <a:r>
              <a:rPr lang="en-US" altLang="zh-CN" dirty="0" err="1"/>
              <a:t>r.apparent_encoding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r.text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except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"exception"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if </a:t>
            </a:r>
            <a:r>
              <a:rPr lang="en-US" altLang="zh-CN" dirty="0"/>
              <a:t>__name__ </a:t>
            </a:r>
            <a:r>
              <a:rPr lang="en-US" altLang="zh-CN"/>
              <a:t>== </a:t>
            </a:r>
            <a:r>
              <a:rPr lang="en-US" altLang="zh-CN" b="1"/>
              <a:t>"__main__"</a:t>
            </a:r>
            <a:r>
              <a:rPr lang="en-US" altLang="zh-CN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url</a:t>
            </a:r>
            <a:r>
              <a:rPr lang="en-US" altLang="zh-CN" dirty="0"/>
              <a:t> = </a:t>
            </a:r>
            <a:r>
              <a:rPr lang="en-US" altLang="zh-CN" b="1" dirty="0"/>
              <a:t>"https://</a:t>
            </a:r>
            <a:r>
              <a:rPr lang="en-US" altLang="zh-CN" b="1" dirty="0" err="1"/>
              <a:t>ctext.org</a:t>
            </a:r>
            <a:r>
              <a:rPr lang="en-US" altLang="zh-CN" b="1" dirty="0"/>
              <a:t>/</a:t>
            </a:r>
            <a:r>
              <a:rPr lang="en-US" altLang="zh-CN" b="1" dirty="0" err="1"/>
              <a:t>zh</a:t>
            </a:r>
            <a:r>
              <a:rPr lang="en-US" altLang="zh-CN" b="1" dirty="0"/>
              <a:t>"</a:t>
            </a:r>
            <a:br>
              <a:rPr lang="en-US" altLang="zh-CN" b="1" dirty="0"/>
            </a:br>
            <a:r>
              <a:rPr lang="en-US" altLang="zh-CN" b="1" dirty="0"/>
              <a:t>    print</a:t>
            </a:r>
            <a:r>
              <a:rPr lang="en-US" altLang="zh-CN" dirty="0"/>
              <a:t>(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44DE1-B834-DF4E-8E18-4665EA12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867" y="1690688"/>
            <a:ext cx="87668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825625"/>
            <a:ext cx="569093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from </a:t>
            </a:r>
            <a:r>
              <a:rPr lang="en-US" altLang="zh-CN" dirty="0"/>
              <a:t>bs4 </a:t>
            </a:r>
            <a:r>
              <a:rPr lang="en-US" altLang="zh-CN" b="1" dirty="0"/>
              <a:t>import </a:t>
            </a:r>
            <a:r>
              <a:rPr lang="en-US" altLang="zh-CN" dirty="0" err="1"/>
              <a:t>BeautifulSoup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url</a:t>
            </a:r>
            <a:r>
              <a:rPr kumimoji="1" lang="en-US" altLang="zh-CN" dirty="0"/>
              <a:t> = "https://</a:t>
            </a:r>
            <a:r>
              <a:rPr kumimoji="1" lang="en-US" altLang="zh-CN" dirty="0" err="1"/>
              <a:t>ctext.org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 marL="0" indent="0">
              <a:buNone/>
            </a:pPr>
            <a:r>
              <a:rPr kumimoji="1" lang="en-US" altLang="zh-CN" dirty="0"/>
              <a:t>try:</a:t>
            </a:r>
          </a:p>
          <a:p>
            <a:pPr marL="0" indent="0">
              <a:buNone/>
            </a:pPr>
            <a:r>
              <a:rPr kumimoji="1" lang="en-US" altLang="zh-CN" dirty="0"/>
              <a:t>    r = </a:t>
            </a:r>
            <a:r>
              <a:rPr kumimoji="1" lang="en-US" altLang="zh-CN" dirty="0" err="1"/>
              <a:t>requests.get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 timeout=30)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r.raise_for_status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r.encoding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r.apparent_encoding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demo = </a:t>
            </a:r>
            <a:r>
              <a:rPr kumimoji="1" lang="en-US" altLang="zh-CN" dirty="0" err="1"/>
              <a:t>r.text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soup = </a:t>
            </a:r>
            <a:r>
              <a:rPr kumimoji="1" lang="en-US" altLang="zh-CN" dirty="0" err="1"/>
              <a:t>BeautifulSoup</a:t>
            </a:r>
            <a:r>
              <a:rPr kumimoji="1" lang="en-US" altLang="zh-CN" dirty="0"/>
              <a:t>(demo,"</a:t>
            </a:r>
            <a:r>
              <a:rPr kumimoji="1" lang="en-US" altLang="zh-CN" dirty="0" err="1"/>
              <a:t>html.parser</a:t>
            </a:r>
            <a:r>
              <a:rPr kumimoji="1" lang="en-US" altLang="zh-CN" dirty="0"/>
              <a:t>")</a:t>
            </a:r>
          </a:p>
          <a:p>
            <a:pPr marL="0" indent="0">
              <a:buNone/>
            </a:pPr>
            <a:r>
              <a:rPr kumimoji="1" lang="en-US" altLang="zh-CN" dirty="0"/>
              <a:t>    print </a:t>
            </a:r>
            <a:r>
              <a:rPr kumimoji="1" lang="en-US" altLang="zh-CN" dirty="0" err="1"/>
              <a:t>soup.prettify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except:</a:t>
            </a:r>
          </a:p>
          <a:p>
            <a:pPr marL="0" indent="0">
              <a:buNone/>
            </a:pPr>
            <a:r>
              <a:rPr kumimoji="1" lang="en-US" altLang="zh-CN" dirty="0"/>
              <a:t>    print "exception"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然而，这个不是重点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今天晚上属于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1337</Words>
  <Application>Microsoft Macintosh PowerPoint</Application>
  <PresentationFormat>Widescreen</PresentationFormat>
  <Paragraphs>159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等线</vt:lpstr>
      <vt:lpstr>等线 Light</vt:lpstr>
      <vt:lpstr>微软雅黑</vt:lpstr>
      <vt:lpstr>微软雅黑</vt:lpstr>
      <vt:lpstr>MicrosoftYaHei</vt:lpstr>
      <vt:lpstr>宋体</vt:lpstr>
      <vt:lpstr>Arial</vt:lpstr>
      <vt:lpstr>Calibri</vt:lpstr>
      <vt:lpstr>Consolas</vt:lpstr>
      <vt:lpstr>Helvetica Neue</vt:lpstr>
      <vt:lpstr>Times New Roman</vt:lpstr>
      <vt:lpstr>Wingdings</vt:lpstr>
      <vt:lpstr>Office 主题​​</vt:lpstr>
      <vt:lpstr>Python基础与网络爬虫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Python基础</vt:lpstr>
      <vt:lpstr>1 Python基础</vt:lpstr>
      <vt:lpstr>PowerPoint Presentation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3.5.2 BeautifulSoup类的基本元素 </vt:lpstr>
      <vt:lpstr>3.5.3 基于bs4库的HTML内容遍历 </vt:lpstr>
      <vt:lpstr>3.5.3HTML标签树的下行遍历</vt:lpstr>
      <vt:lpstr>3.5.3 搜索所有&lt;&gt;标签 </vt:lpstr>
      <vt:lpstr>3.6 爬虫进阶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haoxian wang</cp:lastModifiedBy>
  <cp:revision>155</cp:revision>
  <dcterms:created xsi:type="dcterms:W3CDTF">2017-10-10T05:31:47Z</dcterms:created>
  <dcterms:modified xsi:type="dcterms:W3CDTF">2020-11-26T07:22:03Z</dcterms:modified>
</cp:coreProperties>
</file>